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80" r:id="rId5"/>
    <p:sldId id="281" r:id="rId6"/>
    <p:sldId id="282" r:id="rId7"/>
    <p:sldId id="259" r:id="rId8"/>
    <p:sldId id="263" r:id="rId9"/>
    <p:sldId id="264" r:id="rId10"/>
    <p:sldId id="265" r:id="rId11"/>
    <p:sldId id="266" r:id="rId12"/>
    <p:sldId id="267" r:id="rId13"/>
    <p:sldId id="262" r:id="rId14"/>
    <p:sldId id="270" r:id="rId15"/>
    <p:sldId id="268" r:id="rId16"/>
    <p:sldId id="269" r:id="rId17"/>
    <p:sldId id="271" r:id="rId18"/>
    <p:sldId id="272" r:id="rId19"/>
    <p:sldId id="258" r:id="rId20"/>
    <p:sldId id="273" r:id="rId21"/>
    <p:sldId id="278" r:id="rId22"/>
    <p:sldId id="276" r:id="rId23"/>
    <p:sldId id="277" r:id="rId24"/>
    <p:sldId id="260" r:id="rId2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57B819-8515-4F75-8DCE-6668E57FC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5257DB1-FB86-4BF7-BD32-84AFAB783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F95BF2-2955-4901-94C1-B0D97D78D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DAD987-D9F0-4DC7-A64F-0D0433071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DD6C2E-1599-43DB-ABE1-C5090530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3460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6CB764-9090-47C8-9FE5-5454F29F8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BC9CE90-DB20-4352-BA06-F3EF5BA15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D9904A-FE95-4E44-B9BA-F6FE9175E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C32E76-5791-44E9-B085-5F27A0EF9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128AFB-3870-4FD8-83D1-13E04917B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655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FAA291D-DB5D-4E7E-AEDB-FCC3564142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909CEB0-BF5F-450B-9025-317A271311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674CEE-5BA9-48B7-AAD4-4DDA63DED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21D3200-29D7-4D86-8B8C-BC21DEFF1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D72940-15D6-4A67-AA5E-9A0CF7E9B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845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0587CB-6CDA-46C3-BCDF-0CF5F2800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7427C8-4FA3-4D05-8040-4A8BB010C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CAAE898-1371-4DF6-A495-734E95F65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17E66F-5B31-43BD-B865-7CC9B2FE7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3ADAC7-52B9-4E64-B8F6-1FF552B47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6252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28A1E5-9A09-4E6B-85EE-2E1924D1F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0A3C35-A86B-42C9-9134-9FE141479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43FFD3-1730-4DF8-886B-3C224B67E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CCA566-1200-4416-8F88-AA3EE682D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FE60FA-6981-46BD-9E7E-2167A72BE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8503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E1606D-2ED7-4970-A48D-7AC0B2D5A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0FFEA0-5995-41E7-B7B1-A419A9E797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1319E99-F227-4CB1-8E3E-A6E0300CDE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68A546-40E4-412C-A367-945A87B80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B2055D5-C6F0-4E93-BD7C-D10A6871A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E5E5580-91A3-4F1C-AC8A-2F8E3D23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3496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C0084E-4179-4B22-A50B-F828584E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58F7C8-F872-4FD8-A170-D195D5EA9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378C3C8-E004-4E45-808D-14058479A0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52A16E4-3403-493E-8A2A-20FD32137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3100F7A-57CD-47A2-B681-5F24BD477E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DDF80E6-C28A-4CFC-AB4B-E73FF583A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15F6100-3F8E-44F8-B49D-BDC7903FA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56F64EF-E21A-4FBE-82E5-D269DF2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1587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698CDC-509E-4AF9-A156-B40A12F97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B772A06-A6C0-4395-A315-6AA29CE17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322EFD5-6DD1-40E9-9CE6-B531372A0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22A4292-39A4-4D21-9F50-30B04C574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5668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DB9C4D-D492-4905-8E33-033169575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1B851B1-E380-4FE8-9DF0-5A6834806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2F1F89F-1A16-4323-85CA-5E2952AF6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0032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C7599B-B80E-4056-ADCE-3AA496388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FDA6BC-4DE2-4C9B-98E1-03B432291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AC059E1-686F-4529-A9B0-8127A8251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FF8A7EA-EF7F-4684-9B92-25BD185F3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5E7755-ED16-4D6C-A524-C03A718BA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5E876E9-B82D-47DE-AD30-134117FF3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4669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18D2C3-B557-459D-A03E-0EE65629A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C118D6E-5939-47D1-9471-09B52C9E34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AFB31C8-E3FF-4C65-8B5A-2E2510AD5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758B8A8-EB6C-45B9-B2C5-EF8BB8F07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1691F99-35A5-481C-ACA6-26AC9D797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B731FA3-35E0-4E87-9FAB-7E6D80C27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1351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B210454-436E-48E0-A7B1-1E6179D67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25C9C0B-4D55-4886-9679-0F38B6A74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3A56F1-3234-42E8-8841-D570C5C208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E30E3-6DE2-4FBC-A4CE-F5EDF72B3A1C}" type="datetimeFigureOut">
              <a:rPr lang="fr-FR" smtClean="0"/>
              <a:t>07/05/2021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003E00A-ED2E-4601-BC18-FE4DB0CD45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EA7374-27DC-470E-97A0-F2451B5B7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1D088-1F33-42E8-BC21-0470AE6E282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5636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texte, pièce, casino, scène&#10;&#10;Description générée automatiquement">
            <a:extLst>
              <a:ext uri="{FF2B5EF4-FFF2-40B4-BE49-F238E27FC236}">
                <a16:creationId xmlns:a16="http://schemas.microsoft.com/office/drawing/2014/main" id="{6ABD4D4D-F051-4A29-8142-28E94AFC4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81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35E60F8B-1218-4F37-9A5A-20A20CC000C3}"/>
              </a:ext>
            </a:extLst>
          </p:cNvPr>
          <p:cNvSpPr txBox="1"/>
          <p:nvPr/>
        </p:nvSpPr>
        <p:spPr>
          <a:xfrm>
            <a:off x="6096000" y="895024"/>
            <a:ext cx="40995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</a:rPr>
              <a:t>Projet-</a:t>
            </a:r>
            <a:r>
              <a:rPr lang="fr-FR" sz="4800" dirty="0" err="1">
                <a:solidFill>
                  <a:schemeClr val="bg1"/>
                </a:solidFill>
              </a:rPr>
              <a:t>L2AN1</a:t>
            </a:r>
            <a:r>
              <a:rPr lang="fr-FR" sz="4800" dirty="0">
                <a:solidFill>
                  <a:schemeClr val="bg1"/>
                </a:solidFill>
              </a:rPr>
              <a:t> : </a:t>
            </a:r>
            <a:r>
              <a:rPr lang="fr-FR" sz="4800" dirty="0" err="1">
                <a:solidFill>
                  <a:srgbClr val="FF0000"/>
                </a:solidFill>
              </a:rPr>
              <a:t>BLAKCJACK</a:t>
            </a:r>
            <a:r>
              <a:rPr lang="fr-FR" sz="4800" dirty="0">
                <a:solidFill>
                  <a:schemeClr val="bg1"/>
                </a:solidFill>
              </a:rPr>
              <a:t> </a:t>
            </a:r>
            <a:r>
              <a:rPr lang="fr-FR" sz="4800" dirty="0">
                <a:solidFill>
                  <a:srgbClr val="00B0F0"/>
                </a:solidFill>
              </a:rPr>
              <a:t>City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AB58501-FD51-40B4-841A-4EDF3AA18486}"/>
              </a:ext>
            </a:extLst>
          </p:cNvPr>
          <p:cNvSpPr txBox="1"/>
          <p:nvPr/>
        </p:nvSpPr>
        <p:spPr>
          <a:xfrm>
            <a:off x="7112304" y="4060418"/>
            <a:ext cx="2066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El-</a:t>
            </a:r>
            <a:r>
              <a:rPr lang="fr-FR" dirty="0" err="1">
                <a:solidFill>
                  <a:schemeClr val="bg1"/>
                </a:solidFill>
              </a:rPr>
              <a:t>Mougharti</a:t>
            </a:r>
            <a:r>
              <a:rPr lang="fr-FR" dirty="0">
                <a:solidFill>
                  <a:schemeClr val="bg1"/>
                </a:solidFill>
              </a:rPr>
              <a:t> Hanafi</a:t>
            </a:r>
          </a:p>
          <a:p>
            <a:r>
              <a:rPr lang="fr-FR" dirty="0">
                <a:solidFill>
                  <a:schemeClr val="bg1"/>
                </a:solidFill>
              </a:rPr>
              <a:t>Vallée Arthur</a:t>
            </a:r>
          </a:p>
          <a:p>
            <a:r>
              <a:rPr lang="fr-FR" dirty="0" err="1">
                <a:solidFill>
                  <a:schemeClr val="bg1"/>
                </a:solidFill>
              </a:rPr>
              <a:t>Couquet</a:t>
            </a:r>
            <a:r>
              <a:rPr lang="fr-FR" dirty="0">
                <a:solidFill>
                  <a:schemeClr val="bg1"/>
                </a:solidFill>
              </a:rPr>
              <a:t> Samuel</a:t>
            </a:r>
          </a:p>
          <a:p>
            <a:r>
              <a:rPr lang="fr-FR" dirty="0">
                <a:solidFill>
                  <a:schemeClr val="bg1"/>
                </a:solidFill>
              </a:rPr>
              <a:t>Stefanos Alexandre</a:t>
            </a:r>
          </a:p>
        </p:txBody>
      </p:sp>
    </p:spTree>
    <p:extLst>
      <p:ext uri="{BB962C8B-B14F-4D97-AF65-F5344CB8AC3E}">
        <p14:creationId xmlns:p14="http://schemas.microsoft.com/office/powerpoint/2010/main" val="3575575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Cahier des recettes et Conceptions Détaillée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Disponible sur la forge réalisé par Alexandre et Hanafi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431A733-49B6-4C4C-9710-81790E91B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765" y="2243360"/>
            <a:ext cx="5441303" cy="292171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6C27B42-E47F-4A57-9A6B-119213F91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6865" y="2243360"/>
            <a:ext cx="5441303" cy="294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990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Gestion du système et de la sauvegarde audio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1793747" y="1455648"/>
            <a:ext cx="7696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Permet au joueur une immersion totale dans le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Sauvegarde ses paramètres audio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Améliore la qualité d’expérience du jeu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2" name="Jre 2021.05.02 - 19.33.37.05">
            <a:hlinkClick r:id="" action="ppaction://media"/>
            <a:extLst>
              <a:ext uri="{FF2B5EF4-FFF2-40B4-BE49-F238E27FC236}">
                <a16:creationId xmlns:a16="http://schemas.microsoft.com/office/drawing/2014/main" id="{8DF64876-AB75-4A43-BB8B-A719084959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7313" y="1728699"/>
            <a:ext cx="4945268" cy="27817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A2E6487-C405-424D-B5C9-C3B333687E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00" y="3082189"/>
            <a:ext cx="5948495" cy="334602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D445A8D-9F86-42C5-8E66-50F28703A417}"/>
              </a:ext>
            </a:extLst>
          </p:cNvPr>
          <p:cNvSpPr/>
          <p:nvPr/>
        </p:nvSpPr>
        <p:spPr>
          <a:xfrm>
            <a:off x="4681057" y="4169328"/>
            <a:ext cx="1283515" cy="151001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88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Historique des parties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Sauvegarde les parties du joueurs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Le score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Le mode de jeu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Gagné ou perdu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Le joueur peut suivre son amélioration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Tous ces détails donne envie au joueur de continuer de jouer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L’historique supprime les données qui ne sont plus utiles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C815103-D84F-44A7-98A6-55711FB44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9118">
            <a:off x="3763389" y="3960175"/>
            <a:ext cx="4312796" cy="242594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D99C7DA-30D4-44A3-8094-714236C405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0534">
            <a:off x="181190" y="4003203"/>
            <a:ext cx="3938938" cy="221565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37CA4C7-7700-4EF8-BB5D-F357E3D945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5946">
            <a:off x="7897220" y="4018715"/>
            <a:ext cx="4106318" cy="230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572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du Travail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Alexandre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Initialisation du projet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Github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SplashScreen (écran de chargement) avec Hanafi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Victoires/Défaites/Égalités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 Recette et Conception Détaillée avec Hanafi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Photoshop des Images (Fonds, Plateau)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Exportation du Projet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690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Initialisation du projet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1024813" y="2728233"/>
            <a:ext cx="7696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Utilisation de l’application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Initialisation des classes de bases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Import des classes/packages de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CBB8B00-EEE8-4286-81BF-B6DB2C199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3367" y="1725134"/>
            <a:ext cx="4049781" cy="459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3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GitHub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7776EED-149A-4102-AABC-4ED1B7832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86" y="2237382"/>
            <a:ext cx="6601528" cy="322889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EE864E0-2012-4C83-8CA9-0F6D807E2D8B}"/>
              </a:ext>
            </a:extLst>
          </p:cNvPr>
          <p:cNvSpPr txBox="1"/>
          <p:nvPr/>
        </p:nvSpPr>
        <p:spPr>
          <a:xfrm>
            <a:off x="2071687" y="1391724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Création et gestion du 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85DAABC-4850-414E-A305-DCA3E07782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0180" y="2717287"/>
            <a:ext cx="4478634" cy="219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56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Gestion des Victoires/Défaites/Égalités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D851FCC-F4A6-4179-B1DD-8095A64CE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87" y="2772509"/>
            <a:ext cx="4909457" cy="276157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36A2126-6931-427D-8C1F-E0064A086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101" y="2772509"/>
            <a:ext cx="4909457" cy="2759012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18D62E3-B0A1-4275-B64D-424AB1F7CBF2}"/>
              </a:ext>
            </a:extLst>
          </p:cNvPr>
          <p:cNvSpPr txBox="1"/>
          <p:nvPr/>
        </p:nvSpPr>
        <p:spPr>
          <a:xfrm>
            <a:off x="2071687" y="1391724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Compte des cartes puis affichage du résultat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Victoire/Défaites/Égalités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du Score et des mises en fonction du résultat</a:t>
            </a:r>
          </a:p>
        </p:txBody>
      </p:sp>
    </p:spTree>
    <p:extLst>
      <p:ext uri="{BB962C8B-B14F-4D97-AF65-F5344CB8AC3E}">
        <p14:creationId xmlns:p14="http://schemas.microsoft.com/office/powerpoint/2010/main" val="2127637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Photoshop des Images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18D62E3-B0A1-4275-B64D-424AB1F7CBF2}"/>
              </a:ext>
            </a:extLst>
          </p:cNvPr>
          <p:cNvSpPr txBox="1"/>
          <p:nvPr/>
        </p:nvSpPr>
        <p:spPr>
          <a:xfrm>
            <a:off x="2071687" y="1391724"/>
            <a:ext cx="769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Design du fond du menu, du plateau et du logo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Avec l’aide de Louis Aubin (@</a:t>
            </a:r>
            <a:r>
              <a:rPr lang="fr-FR" dirty="0" err="1">
                <a:solidFill>
                  <a:schemeClr val="bg1"/>
                </a:solidFill>
              </a:rPr>
              <a:t>lupin.xix</a:t>
            </a:r>
            <a:r>
              <a:rPr lang="fr-FR" dirty="0">
                <a:solidFill>
                  <a:schemeClr val="bg1"/>
                </a:solidFill>
              </a:rPr>
              <a:t> sur Instagram)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D04B1F3-4225-48D3-A002-785AC1201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481" y="2592054"/>
            <a:ext cx="5674378" cy="306906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191EE6A-7C6B-42D8-B2D2-9046EA17D7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114" y="2592053"/>
            <a:ext cx="5691673" cy="306906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CB12ADB-A215-4954-B739-D668B0DD80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0181" y="4612236"/>
            <a:ext cx="3899906" cy="209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5068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Exportation du Projet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18D62E3-B0A1-4275-B64D-424AB1F7CBF2}"/>
              </a:ext>
            </a:extLst>
          </p:cNvPr>
          <p:cNvSpPr txBox="1"/>
          <p:nvPr/>
        </p:nvSpPr>
        <p:spPr>
          <a:xfrm>
            <a:off x="2071687" y="1383335"/>
            <a:ext cx="7696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Création de l’exécutable permettant aux utilisateurs de jouer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Plusieurs difficultés à contourner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bg1"/>
                </a:solidFill>
              </a:rPr>
              <a:t>Gradle</a:t>
            </a:r>
            <a:r>
              <a:rPr lang="fr-FR" dirty="0">
                <a:solidFill>
                  <a:schemeClr val="bg1"/>
                </a:solidFill>
              </a:rPr>
              <a:t> : gestionnaire des fichiers intégré dans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Java : la dernière version de Java n’est pas supporté par la dernière version de </a:t>
            </a:r>
            <a:r>
              <a:rPr lang="fr-FR" dirty="0" err="1">
                <a:solidFill>
                  <a:schemeClr val="bg1"/>
                </a:solidFill>
              </a:rPr>
              <a:t>Gradle</a:t>
            </a:r>
            <a:r>
              <a:rPr lang="fr-FR" dirty="0">
                <a:solidFill>
                  <a:schemeClr val="bg1"/>
                </a:solidFill>
              </a:rPr>
              <a:t>. Il est nécessaire d’avoir une version inférieure à la </a:t>
            </a:r>
            <a:r>
              <a:rPr lang="fr-FR" dirty="0" err="1">
                <a:solidFill>
                  <a:schemeClr val="bg1"/>
                </a:solidFill>
              </a:rPr>
              <a:t>jdk15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Eclipse : l’IDE n’a pas arrangé le paramétrage de la </a:t>
            </a:r>
            <a:r>
              <a:rPr lang="fr-FR" dirty="0" err="1">
                <a:solidFill>
                  <a:schemeClr val="bg1"/>
                </a:solidFill>
              </a:rPr>
              <a:t>jdk</a:t>
            </a:r>
            <a:r>
              <a:rPr lang="fr-FR" dirty="0">
                <a:solidFill>
                  <a:schemeClr val="bg1"/>
                </a:solidFill>
              </a:rPr>
              <a:t> par défaut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100499-CEA7-4482-989D-009D97738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3734542"/>
            <a:ext cx="4328236" cy="292505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B3CD385-93EF-480B-B8A9-22BE9BB885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3043" y="3740161"/>
            <a:ext cx="4328236" cy="291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994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du Travail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Samuel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Fonctionnement du Blackjack 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Paquets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Mains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Mises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Prémices des Victoires/Défaites/Égalités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musiques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des Charges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120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3C89FF0-E953-42A1-A7A4-756B36251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3F12E7E-FE74-46A1-872B-F7AA0622C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Présentation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6470AF8-F5EE-44F4-BC7C-D5398415D818}"/>
              </a:ext>
            </a:extLst>
          </p:cNvPr>
          <p:cNvSpPr txBox="1"/>
          <p:nvPr/>
        </p:nvSpPr>
        <p:spPr>
          <a:xfrm>
            <a:off x="2228850" y="1690688"/>
            <a:ext cx="7696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Projet Choisi : Jeu de Blackjack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Langage Choisi : Java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Bibliothèque Choisi :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IDE Choisi : Eclipse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Environnements Choisis : Github et </a:t>
            </a:r>
            <a:r>
              <a:rPr lang="fr-FR" dirty="0" err="1">
                <a:solidFill>
                  <a:schemeClr val="bg1"/>
                </a:solidFill>
              </a:rPr>
              <a:t>Gradle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9606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0255916-BCD9-4844-B79D-7D92E285B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5DDB8CF-3558-4D24-995A-DB4C7C4E8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Fonctionnement du </a:t>
            </a:r>
            <a:r>
              <a:rPr lang="fr-FR" dirty="0" err="1">
                <a:solidFill>
                  <a:schemeClr val="bg1"/>
                </a:solidFill>
              </a:rPr>
              <a:t>BlackJack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F5506C61-991A-4E4D-9751-9F6A82A35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48" y="4303552"/>
            <a:ext cx="4326893" cy="2433727"/>
          </a:xfrm>
          <a:prstGeom prst="rect">
            <a:avLst/>
          </a:prstGeom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E50AE333-0FA3-425F-A4AC-2225785719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967" y="1751497"/>
            <a:ext cx="4736821" cy="2433727"/>
          </a:xfrm>
          <a:prstGeom prst="rect">
            <a:avLst/>
          </a:prstGeom>
        </p:spPr>
      </p:pic>
      <p:pic>
        <p:nvPicPr>
          <p:cNvPr id="11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E7EFFC77-B305-4D02-9866-E65235B6B7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968" y="4293924"/>
            <a:ext cx="4736821" cy="2433727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8E3345C-9ABD-467E-98E1-D0AD7AD4E149}"/>
              </a:ext>
            </a:extLst>
          </p:cNvPr>
          <p:cNvSpPr txBox="1"/>
          <p:nvPr/>
        </p:nvSpPr>
        <p:spPr>
          <a:xfrm>
            <a:off x="708548" y="1751497"/>
            <a:ext cx="4467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-Création du paquet</a:t>
            </a:r>
          </a:p>
          <a:p>
            <a:r>
              <a:rPr lang="fr-FR" dirty="0">
                <a:solidFill>
                  <a:schemeClr val="bg1"/>
                </a:solidFill>
              </a:rPr>
              <a:t>-Gestion multijoueur (seulement en console).</a:t>
            </a:r>
          </a:p>
          <a:p>
            <a:r>
              <a:rPr lang="fr-FR" dirty="0">
                <a:solidFill>
                  <a:schemeClr val="bg1"/>
                </a:solidFill>
              </a:rPr>
              <a:t>-Gestion des règles du jeu.</a:t>
            </a:r>
          </a:p>
          <a:p>
            <a:r>
              <a:rPr lang="fr-FR" dirty="0">
                <a:solidFill>
                  <a:schemeClr val="bg1"/>
                </a:solidFill>
              </a:rPr>
              <a:t>-La règle « doubler ».</a:t>
            </a:r>
          </a:p>
        </p:txBody>
      </p:sp>
    </p:spTree>
    <p:extLst>
      <p:ext uri="{BB962C8B-B14F-4D97-AF65-F5344CB8AC3E}">
        <p14:creationId xmlns:p14="http://schemas.microsoft.com/office/powerpoint/2010/main" val="3228997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27CF5FD-7BCF-4E76-B39C-00BAD95A3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F308BF9-04F8-415C-94B4-0580D1A38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Adaptation du code à l’interface graphique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EC8F5E-12FF-48E6-ACE3-43EDE7126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1800" dirty="0">
                <a:solidFill>
                  <a:schemeClr val="bg1"/>
                </a:solidFill>
              </a:rPr>
              <a:t>-Beaucoup de changements nécessaires</a:t>
            </a:r>
          </a:p>
          <a:p>
            <a:pPr marL="0" indent="0">
              <a:buNone/>
            </a:pPr>
            <a:r>
              <a:rPr lang="fr-FR" sz="1800" dirty="0">
                <a:solidFill>
                  <a:schemeClr val="bg1"/>
                </a:solidFill>
              </a:rPr>
              <a:t>-Abandon du jeu à plusieurs joueurs</a:t>
            </a:r>
          </a:p>
          <a:p>
            <a:pPr marL="0" indent="0">
              <a:buNone/>
            </a:pPr>
            <a:endParaRPr lang="fr-FR" sz="1800" dirty="0">
              <a:solidFill>
                <a:schemeClr val="bg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6AF2BDB-4BEC-445F-9CBD-C0F7D12C8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134" y="1690688"/>
            <a:ext cx="2038635" cy="292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2077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27CF5FD-7BCF-4E76-B39C-00BAD95A3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F308BF9-04F8-415C-94B4-0580D1A38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Les mises dans le jeu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EC8F5E-12FF-48E6-ACE3-43EDE7126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Fonctionnement des mises dans la partie.</a:t>
            </a:r>
          </a:p>
          <a:p>
            <a:r>
              <a:rPr lang="fr-FR" sz="1800" dirty="0">
                <a:solidFill>
                  <a:schemeClr val="bg1"/>
                </a:solidFill>
              </a:rPr>
              <a:t>Petite subtilité du </a:t>
            </a:r>
            <a:r>
              <a:rPr lang="fr-FR" sz="1800" dirty="0" err="1">
                <a:solidFill>
                  <a:schemeClr val="bg1"/>
                </a:solidFill>
              </a:rPr>
              <a:t>BlackJack</a:t>
            </a:r>
            <a:r>
              <a:rPr lang="fr-FR" sz="18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84D3775-E376-4E7B-AF8F-A5D3AF647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66" y="3313069"/>
            <a:ext cx="5458587" cy="271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6078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27CF5FD-7BCF-4E76-B39C-00BAD95A3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F308BF9-04F8-415C-94B4-0580D1A38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Les musiques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EC8F5E-12FF-48E6-ACE3-43EDE7126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1800" dirty="0">
                <a:solidFill>
                  <a:schemeClr val="bg1"/>
                </a:solidFill>
              </a:rPr>
              <a:t>Une seule musique calme dans tout le jeu : In A Snow-Bound Land provenant de </a:t>
            </a:r>
            <a:r>
              <a:rPr lang="fr-FR" sz="1800" dirty="0" err="1">
                <a:solidFill>
                  <a:schemeClr val="bg1"/>
                </a:solidFill>
              </a:rPr>
              <a:t>Donkey</a:t>
            </a:r>
            <a:r>
              <a:rPr lang="fr-FR" sz="1800" dirty="0">
                <a:solidFill>
                  <a:schemeClr val="bg1"/>
                </a:solidFill>
              </a:rPr>
              <a:t> Kong Country 2</a:t>
            </a:r>
          </a:p>
        </p:txBody>
      </p:sp>
      <p:pic>
        <p:nvPicPr>
          <p:cNvPr id="6" name="Image 5" descr="Une image contenant décoré, plusieurs&#10;&#10;Description générée automatiquement">
            <a:extLst>
              <a:ext uri="{FF2B5EF4-FFF2-40B4-BE49-F238E27FC236}">
                <a16:creationId xmlns:a16="http://schemas.microsoft.com/office/drawing/2014/main" id="{16C3A97E-3060-44C5-82C2-04DEB3C544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372" y="2288161"/>
            <a:ext cx="3075616" cy="420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436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Remerciements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690688"/>
            <a:ext cx="769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À Frank Sauvage pour ses conseils et son accompagnement toutes les semaines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À David Janiszek pour l’encadrement du Projet</a:t>
            </a:r>
          </a:p>
        </p:txBody>
      </p:sp>
    </p:spTree>
    <p:extLst>
      <p:ext uri="{BB962C8B-B14F-4D97-AF65-F5344CB8AC3E}">
        <p14:creationId xmlns:p14="http://schemas.microsoft.com/office/powerpoint/2010/main" val="2034327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du Travail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Arthur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Explication des Règles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des Charges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Diagramme de Classes </a:t>
            </a:r>
            <a:r>
              <a:rPr lang="fr-FR" dirty="0" err="1">
                <a:solidFill>
                  <a:schemeClr val="bg1"/>
                </a:solidFill>
              </a:rPr>
              <a:t>UML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Création et affichage des Animations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073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161"/>
            <a:ext cx="10163175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Menu des Rules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838199" y="1390876"/>
            <a:ext cx="7696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Offre la possibilité aux nouveaux joueurs de comprendre les règles du jeu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FCCB8F-72E9-4266-B13F-D9FB1A2BC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149866"/>
            <a:ext cx="7856376" cy="3938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027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161" y="99717"/>
            <a:ext cx="11442583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Cahier des charges et diagramme de classes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148161" y="1107674"/>
            <a:ext cx="7696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Disponible sur La Forge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Permet d’avoir un rendu sur notre projet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AAC52D-D6AC-4EC3-9893-C0D2907B7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199" y="2302443"/>
            <a:ext cx="3696527" cy="35330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63DDB4-6DF2-4603-B2C6-5C067A8234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02441"/>
            <a:ext cx="4991123" cy="353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37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9672" y="99717"/>
            <a:ext cx="3499562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Animations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581069" y="1425280"/>
            <a:ext cx="7696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Création et apprentissage de l’animation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Remplace les textures de cartes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Améliore les conditions de jeu</a:t>
            </a: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CF9B9F-AA0B-4723-9A8B-B21D38B20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69" y="2676420"/>
            <a:ext cx="8535591" cy="15051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4C3D98D-3844-4859-ADE5-5F5B2CFB1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081" y="4257551"/>
            <a:ext cx="1486107" cy="25244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E357CE4-CDB5-4D1E-B940-5AD00C20B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6323" y="4257551"/>
            <a:ext cx="1538486" cy="252447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48BFF01-99A3-4DC5-BD55-628EEBA97456}"/>
              </a:ext>
            </a:extLst>
          </p:cNvPr>
          <p:cNvCxnSpPr/>
          <p:nvPr/>
        </p:nvCxnSpPr>
        <p:spPr>
          <a:xfrm>
            <a:off x="3313978" y="5387016"/>
            <a:ext cx="30697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740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du Travail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Hanafi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SplashScreen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Visuels des Boutons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 Recettes et Conception Détaillée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Sauvegarde du Volume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Historique </a:t>
            </a:r>
            <a:r>
              <a:rPr lang="fr-FR">
                <a:solidFill>
                  <a:schemeClr val="bg1"/>
                </a:solidFill>
              </a:rPr>
              <a:t>des parties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376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 err="1">
                <a:solidFill>
                  <a:schemeClr val="bg1"/>
                </a:solidFill>
              </a:rPr>
              <a:t>SplashScreen</a:t>
            </a:r>
            <a:r>
              <a:rPr lang="fr-FR" dirty="0">
                <a:solidFill>
                  <a:schemeClr val="bg1"/>
                </a:solidFill>
              </a:rPr>
              <a:t> (écran de chargement)</a:t>
            </a:r>
          </a:p>
        </p:txBody>
      </p:sp>
      <p:pic>
        <p:nvPicPr>
          <p:cNvPr id="2" name="Desktop 2021.05.02 - 16.23.54.02_1">
            <a:hlinkClick r:id="" action="ppaction://media"/>
            <a:extLst>
              <a:ext uri="{FF2B5EF4-FFF2-40B4-BE49-F238E27FC236}">
                <a16:creationId xmlns:a16="http://schemas.microsoft.com/office/drawing/2014/main" id="{7FFAE849-1B62-4235-81A3-6AB51F8F45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27614" y="2625009"/>
            <a:ext cx="6579764" cy="3701117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9DAAAA4-7F4E-423B-BE69-3359D4E199E4}"/>
              </a:ext>
            </a:extLst>
          </p:cNvPr>
          <p:cNvSpPr txBox="1"/>
          <p:nvPr/>
        </p:nvSpPr>
        <p:spPr>
          <a:xfrm>
            <a:off x="2071687" y="1299446"/>
            <a:ext cx="7696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Apparait dès le début du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Affiche le nom du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Permet d’améliorer l’expérience du jeu du joueur directement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854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Visuels des boutons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Crée entièrement par nous grâce à différents logiciels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 Donne une sensation agréable aux joueurs pendant leurs parties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 Design simple et qui correspond très bien au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237C565-918B-47B8-BAC7-904438885C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55" y="2894202"/>
            <a:ext cx="6133710" cy="345021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39320B9-E9F0-4802-BC97-8E5395644C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108" y="3201589"/>
            <a:ext cx="1809750" cy="46672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AC209B-5673-43A8-A513-ECB3EE2E1E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108" y="3668314"/>
            <a:ext cx="1809750" cy="4286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E87C70B-ABFD-4966-B125-17C06F8DACC4}"/>
              </a:ext>
            </a:extLst>
          </p:cNvPr>
          <p:cNvSpPr/>
          <p:nvPr/>
        </p:nvSpPr>
        <p:spPr>
          <a:xfrm>
            <a:off x="5391280" y="4096939"/>
            <a:ext cx="939567" cy="1369337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639305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594</Words>
  <Application>Microsoft Office PowerPoint</Application>
  <PresentationFormat>Widescreen</PresentationFormat>
  <Paragraphs>146</Paragraphs>
  <Slides>24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Thème Office</vt:lpstr>
      <vt:lpstr>PowerPoint Presentation</vt:lpstr>
      <vt:lpstr>Présentation</vt:lpstr>
      <vt:lpstr>Répartition du Travail</vt:lpstr>
      <vt:lpstr>Menu des Rules</vt:lpstr>
      <vt:lpstr>Cahier des charges et diagramme de classes</vt:lpstr>
      <vt:lpstr>Animations</vt:lpstr>
      <vt:lpstr>Répartition du Travail</vt:lpstr>
      <vt:lpstr>SplashScreen (écran de chargement)</vt:lpstr>
      <vt:lpstr>Visuels des boutons</vt:lpstr>
      <vt:lpstr>Cahier des recettes et Conceptions Détaillée</vt:lpstr>
      <vt:lpstr>Gestion du système et de la sauvegarde audio</vt:lpstr>
      <vt:lpstr>Historique des parties</vt:lpstr>
      <vt:lpstr>Répartition du Travail</vt:lpstr>
      <vt:lpstr>Initialisation du projet libGDX</vt:lpstr>
      <vt:lpstr>GitHub</vt:lpstr>
      <vt:lpstr>Gestion des Victoires/Défaites/Égalités</vt:lpstr>
      <vt:lpstr>Photoshop des Images</vt:lpstr>
      <vt:lpstr>Exportation du Projet</vt:lpstr>
      <vt:lpstr>Répartition du Travail</vt:lpstr>
      <vt:lpstr>Fonctionnement du BlackJack</vt:lpstr>
      <vt:lpstr>Adaptation du code à l’interface graphique</vt:lpstr>
      <vt:lpstr>Les mises dans le jeu</vt:lpstr>
      <vt:lpstr>Les musiques </vt:lpstr>
      <vt:lpstr>Remerciements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Alexandre Stefanos</dc:creator>
  <cp:lastModifiedBy>ARTHUR VALLEE</cp:lastModifiedBy>
  <cp:revision>59</cp:revision>
  <dcterms:created xsi:type="dcterms:W3CDTF">2021-04-21T15:21:30Z</dcterms:created>
  <dcterms:modified xsi:type="dcterms:W3CDTF">2021-05-07T14:02:48Z</dcterms:modified>
</cp:coreProperties>
</file>

<file path=docProps/thumbnail.jpeg>
</file>